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1" r:id="rId2"/>
    <p:sldId id="256" r:id="rId3"/>
    <p:sldId id="258" r:id="rId4"/>
    <p:sldId id="257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EF948-AB24-4C2B-AB82-1888D46D196D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16F6A-1C97-46C1-BB63-49BBB4AC2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451949-3039-4EC4-A6FC-662467A969F2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8BC2CB-A891-449E-91B0-676B4F57F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Урок математики в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классе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714488"/>
            <a:ext cx="7643866" cy="38576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Письменное сложение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вычитание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числовых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значений времени (случаи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34ч27мин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+/- 13ч45мин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				Учитель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начальных классов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				Теплякова О.М.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Упражнение №1 с. 116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115328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21ч 36мин</a:t>
            </a:r>
          </a:p>
          <a:p>
            <a:pPr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    9ч 28мин </a:t>
            </a:r>
          </a:p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31ч 04мин</a:t>
            </a:r>
            <a:r>
              <a:rPr lang="ru-RU" sz="4000" dirty="0" smtClean="0"/>
              <a:t>	</a:t>
            </a:r>
          </a:p>
          <a:p>
            <a:pPr algn="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17мин 07с</a:t>
            </a:r>
          </a:p>
          <a:p>
            <a:pPr algn="ctr"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19мин 56с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37мин 03с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люс 3"/>
          <p:cNvSpPr/>
          <p:nvPr/>
        </p:nvSpPr>
        <p:spPr>
          <a:xfrm>
            <a:off x="500034" y="1500174"/>
            <a:ext cx="285752" cy="2857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3071802" y="3929066"/>
            <a:ext cx="214314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2" descr="http://www.i2symbol.com/pictures/emojis/0/5/e/f/05ef193024bc3670c947211fe90f79dc_38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00042"/>
            <a:ext cx="2014526" cy="2014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501122" cy="625966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Записываю часы под часами, минуты под минутами.</a:t>
            </a:r>
          </a:p>
          <a:p>
            <a:pPr marL="457200" indent="-45720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13ч 45мин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Вычитаю минуты. Из 27 минут нельзя вычесть 45 минут. Занимаю 1 час из 34 часов. Получаю 1ч 27мин, или 87мин. Из 87мин вычитаю 45 мин, получаю:</a:t>
            </a:r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87мин – 45мин = </a:t>
            </a:r>
            <a:r>
              <a:rPr lang="ru-RU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42мин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Записываю под минутами.</a:t>
            </a:r>
          </a:p>
          <a:p>
            <a:pPr marL="457200" indent="-45720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13ч 45мин</a:t>
            </a:r>
          </a:p>
          <a:p>
            <a:pPr marL="457200" indent="-45720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 42мин</a:t>
            </a:r>
          </a:p>
          <a:p>
            <a:pPr marL="457200" indent="-457200"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Вычитаю часы</a:t>
            </a:r>
          </a:p>
          <a:p>
            <a:pPr marL="457200" indent="-457200"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33ч – 13ч = </a:t>
            </a:r>
            <a:r>
              <a:rPr lang="ru-RU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20ч</a:t>
            </a:r>
          </a:p>
          <a:p>
            <a:pPr marL="457200" indent="-457200"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Записываю под часами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13ч 45мин</a:t>
            </a:r>
          </a:p>
          <a:p>
            <a:pPr marL="457200" indent="-45720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20ч	 42мин</a:t>
            </a:r>
          </a:p>
          <a:p>
            <a:pPr marL="457200" indent="-457200">
              <a:buNone/>
            </a:pPr>
            <a:r>
              <a:rPr lang="ru-RU" sz="2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Читаю ответ: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20ч 42мин</a:t>
            </a:r>
          </a:p>
          <a:p>
            <a:pPr marL="457200" indent="-457200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Минус 3"/>
          <p:cNvSpPr/>
          <p:nvPr/>
        </p:nvSpPr>
        <p:spPr>
          <a:xfrm>
            <a:off x="3571868" y="785794"/>
            <a:ext cx="21431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3571868" y="2928934"/>
            <a:ext cx="2143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3500430" y="4857760"/>
            <a:ext cx="2143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Упражнение 2 с. 116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7467600" cy="56167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42ч 12мин</a:t>
            </a:r>
          </a:p>
          <a:p>
            <a:pPr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    8ч 54мин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33ч 18мин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16ч 07мин</a:t>
            </a:r>
          </a:p>
          <a:p>
            <a:pPr algn="ctr"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  9ч 36мин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6ч 31мин</a:t>
            </a:r>
          </a:p>
          <a:p>
            <a:pPr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Минус 3"/>
          <p:cNvSpPr/>
          <p:nvPr/>
        </p:nvSpPr>
        <p:spPr>
          <a:xfrm>
            <a:off x="571472" y="1428736"/>
            <a:ext cx="2143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2786050" y="4071942"/>
            <a:ext cx="21431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 descr="https://i-a.d-cd.net/88a9931s-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929322" y="1000108"/>
            <a:ext cx="2143140" cy="18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828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Задача 6 с. 117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643182"/>
          <a:ext cx="8072495" cy="1524000"/>
        </p:xfrm>
        <a:graphic>
          <a:graphicData uri="http://schemas.openxmlformats.org/drawingml/2006/table">
            <a:tbl>
              <a:tblPr/>
              <a:tblGrid>
                <a:gridCol w="1785950"/>
                <a:gridCol w="1714512"/>
                <a:gridCol w="2214578"/>
                <a:gridCol w="2357455"/>
              </a:tblGrid>
              <a:tr h="857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Длительность экспедиции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в тайге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Сколько дней геологи работали в лаборатории?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2/4 времени изучали привезённые образцы</a:t>
                      </a:r>
                      <a:r>
                        <a:rPr lang="ru-RU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122" marR="62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842968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Третью часть високосного года геологи провели в экспедиции. Половину времени, проведённого в экспедиции, они работали в тайге. Сколько суток геологи работали в тайге?</a:t>
                      </a:r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4214818"/>
          <a:ext cx="80724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714512"/>
                <a:gridCol w="2214578"/>
                <a:gridCol w="2357452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1/3 = 122дня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1/2= 61сутки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366-122=244 дня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244:4*2= 122дня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10" descr="https://avatars.mds.yandex.net/get-pdb/33827/6ef32247-0ec2-489b-894f-d21a1a907199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5214950"/>
            <a:ext cx="1822773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186766" cy="561672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Ключ: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148мин     1ч 48мин	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5мин 19с + 10мин 41с     17мин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3ч 29мин      209мин		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39ч     48ч 20мин – 10ч30мин</a:t>
            </a:r>
          </a:p>
          <a:p>
            <a:pPr>
              <a:buNone/>
            </a:pP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357422" y="1500174"/>
            <a:ext cx="142876" cy="2143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flipH="1">
            <a:off x="4786314" y="2071678"/>
            <a:ext cx="214314" cy="2143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2571736" y="2643182"/>
            <a:ext cx="357190" cy="214314"/>
          </a:xfrm>
          <a:prstGeom prst="mathEqual">
            <a:avLst>
              <a:gd name="adj1" fmla="val 2352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1643042" y="3214686"/>
            <a:ext cx="142876" cy="2143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2" name="Picture 8" descr="https://www.intelkot.ru/upload/278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357694"/>
            <a:ext cx="2000264" cy="1931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043890" cy="3143272"/>
          </a:xfrm>
        </p:spPr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Закончите фразу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Повторили…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Узнали…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Научились…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Где и в каких случаях знания, полученные на уроке, могут пригодиться в жизни?</a:t>
            </a:r>
          </a:p>
          <a:p>
            <a:pPr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71472" y="3214686"/>
            <a:ext cx="7416000" cy="331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450708" tIns="360249" rIns="539580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предложенных слов выбери два которые наиболее точно отражают твоё состояние сегодня на уроке.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Злость			Радость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Равнодушие		Вдохновение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Тревога		Удовлетворение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Неуверенность	Уверенность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ds02.infourok.ru/uploads/ex/0785/0004e984-73581d03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52480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s://i-a.d-cd.net/88a9931s-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428860" y="1000108"/>
            <a:ext cx="3143272" cy="2641173"/>
          </a:xfrm>
          <a:prstGeom prst="rect">
            <a:avLst/>
          </a:prstGeom>
          <a:noFill/>
        </p:spPr>
      </p:pic>
      <p:pic>
        <p:nvPicPr>
          <p:cNvPr id="14344" name="Picture 8" descr="https://www.intelkot.ru/upload/278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71414"/>
            <a:ext cx="2500303" cy="2413873"/>
          </a:xfrm>
          <a:prstGeom prst="rect">
            <a:avLst/>
          </a:prstGeom>
          <a:noFill/>
        </p:spPr>
      </p:pic>
      <p:pic>
        <p:nvPicPr>
          <p:cNvPr id="14346" name="Picture 10" descr="https://avatars.mds.yandex.net/get-pdb/33827/6ef32247-0ec2-489b-894f-d21a1a907199/s12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357694"/>
            <a:ext cx="2959134" cy="2087535"/>
          </a:xfrm>
          <a:prstGeom prst="rect">
            <a:avLst/>
          </a:prstGeom>
          <a:noFill/>
        </p:spPr>
      </p:pic>
      <p:pic>
        <p:nvPicPr>
          <p:cNvPr id="14348" name="Picture 12" descr="http://www.i2symbol.com/pictures/emojis/0/5/e/f/05ef193024bc3670c947211fe90f79dc_38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2643182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043890" cy="6116786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мудрее всего на свете?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нельзя вернуть назад?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бесценно в жизни человека?</a:t>
            </a:r>
          </a:p>
          <a:p>
            <a:pPr algn="ctr">
              <a:buNone/>
            </a:pPr>
            <a:endParaRPr lang="ru-RU" sz="20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</a:p>
          <a:p>
            <a:pPr algn="ctr">
              <a:buNone/>
            </a:pPr>
            <a:endParaRPr lang="ru-RU" sz="4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Делу – время, потехе – час.</a:t>
            </a:r>
          </a:p>
          <a:p>
            <a:pPr algn="ctr">
              <a:buNone/>
            </a:pPr>
            <a:endParaRPr lang="ru-RU" sz="54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4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br>
              <a:rPr lang="ru-RU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Ключ: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 час  месяц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8" y="1571612"/>
          <a:ext cx="8215370" cy="1428760"/>
        </p:xfrm>
        <a:graphic>
          <a:graphicData uri="http://schemas.openxmlformats.org/drawingml/2006/table">
            <a:tbl>
              <a:tblPr/>
              <a:tblGrid>
                <a:gridCol w="821022"/>
                <a:gridCol w="821022"/>
                <a:gridCol w="821022"/>
                <a:gridCol w="821022"/>
                <a:gridCol w="821022"/>
                <a:gridCol w="822052"/>
                <a:gridCol w="822052"/>
                <a:gridCol w="822052"/>
                <a:gridCol w="822052"/>
                <a:gridCol w="822052"/>
              </a:tblGrid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Игра «Верно - неверно»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429684" cy="5545282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час в двадцать четыре раза меньше, чем 1 сутки.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минута в 60 раз больше чем 1 секунда.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1000 лет – это 1 век.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1958 год – это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месяца – это 100 суток.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26 часов – это одни сутки.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80 секунд – это одна минута и 20 секунд.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час 25 минут – это 125 минут.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 минут – это 1/10 часть часа.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минуты больше, чем 120 секунд.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Игра «Верно - неверно»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Ключ:</a:t>
            </a:r>
          </a:p>
          <a:p>
            <a:pPr>
              <a:buNone/>
            </a:pP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0" y="2643182"/>
          <a:ext cx="8215370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</a:tblGrid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4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829576" cy="550072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15.10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 мин 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                                    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 мин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16.00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15 мин</a:t>
            </a:r>
            <a:endParaRPr lang="ru-RU" sz="32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428596" y="1500174"/>
            <a:ext cx="785818" cy="714380"/>
          </a:xfrm>
          <a:prstGeom prst="actionButtonHom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00958" y="4929198"/>
            <a:ext cx="714380" cy="714380"/>
          </a:xfrm>
          <a:prstGeom prst="actionButtonHom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00166" y="2143116"/>
            <a:ext cx="2214578" cy="1588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2750331" y="3107529"/>
            <a:ext cx="3071834" cy="1143008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57752" y="5214950"/>
            <a:ext cx="2357454" cy="1588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5-конечная звезда 17"/>
          <p:cNvSpPr/>
          <p:nvPr/>
        </p:nvSpPr>
        <p:spPr>
          <a:xfrm>
            <a:off x="3643306" y="2071678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4786314" y="514351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572560" cy="4143404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Письменное сложение и вычитание числовых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значений времени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(случаи 34ч 27мин +/- 13ч 45мин).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познакомиться с алгоритмом письменного сложение 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вычитание числовых значений времени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(случаи 34ч 27мин +/- 13ч 45мин)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научиться складывать и вычитать числовые значения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времени вида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(34ч 27мин +/- 13ч 45мин)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486" name="Picture 6" descr="http://steshka.ru/wp-content/uploads/2015/06/teaching_time_2.jpg"/>
          <p:cNvPicPr>
            <a:picLocks noChangeAspect="1" noChangeArrowheads="1"/>
          </p:cNvPicPr>
          <p:nvPr/>
        </p:nvPicPr>
        <p:blipFill>
          <a:blip r:embed="rId2"/>
          <a:srcRect t="2642"/>
          <a:stretch>
            <a:fillRect/>
          </a:stretch>
        </p:blipFill>
        <p:spPr bwMode="auto">
          <a:xfrm>
            <a:off x="2214546" y="4071942"/>
            <a:ext cx="4429156" cy="263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043890" cy="611678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Записываю часы под часами, минуты под минутами.</a:t>
            </a:r>
          </a:p>
          <a:p>
            <a:pPr marL="457200" indent="-457200"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13ч 45мин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2.Складываю минуты: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27мин +45 мин =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 мин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1 ч и 12 мин. Записываю 12 мин под минутами, а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ч запоминаю, чтобы потом прибавить к часам. 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13ч 45мин</a:t>
            </a:r>
          </a:p>
          <a:p>
            <a:pPr marL="457200" indent="-457200"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12мин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Складываю часы: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34ч + 13ч + 1 ч =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48ч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Записываю под часами </a:t>
            </a:r>
          </a:p>
          <a:p>
            <a:pPr marL="457200" indent="-457200" algn="ctr">
              <a:buNone/>
            </a:pP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34ч 27мин</a:t>
            </a:r>
          </a:p>
          <a:p>
            <a:pPr marL="457200" indent="-45720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13ч 45мин</a:t>
            </a:r>
          </a:p>
          <a:p>
            <a:pPr marL="457200" indent="-45720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48ч 12мин                 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Читаю ответ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48ч 12мин.</a:t>
            </a:r>
          </a:p>
          <a:p>
            <a:pPr marL="457200" indent="-457200">
              <a:buNone/>
            </a:pPr>
            <a:endParaRPr lang="ru-RU" b="1" dirty="0" smtClean="0"/>
          </a:p>
          <a:p>
            <a:pPr marL="457200" indent="-457200" algn="ctr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6" name="Плюс 5"/>
          <p:cNvSpPr/>
          <p:nvPr/>
        </p:nvSpPr>
        <p:spPr>
          <a:xfrm>
            <a:off x="3571868" y="928670"/>
            <a:ext cx="214314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люс 6"/>
          <p:cNvSpPr/>
          <p:nvPr/>
        </p:nvSpPr>
        <p:spPr>
          <a:xfrm>
            <a:off x="3500430" y="3000372"/>
            <a:ext cx="214314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3571868" y="5072074"/>
            <a:ext cx="214314" cy="21431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241</TotalTime>
  <Words>552</Words>
  <Application>Microsoft Office PowerPoint</Application>
  <PresentationFormat>Экран (4:3)</PresentationFormat>
  <Paragraphs>187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Урок математики в IV классе</vt:lpstr>
      <vt:lpstr>Слайд 2</vt:lpstr>
      <vt:lpstr>Слайд 3</vt:lpstr>
      <vt:lpstr>   Проверка домашнего задания Ключ:  </vt:lpstr>
      <vt:lpstr>Игра «Верно - неверно»</vt:lpstr>
      <vt:lpstr>Игра «Верно - неверно»</vt:lpstr>
      <vt:lpstr>Задача</vt:lpstr>
      <vt:lpstr>Слайд 8</vt:lpstr>
      <vt:lpstr>Слайд 9</vt:lpstr>
      <vt:lpstr>Упражнение №1 с. 116</vt:lpstr>
      <vt:lpstr>Слайд 11</vt:lpstr>
      <vt:lpstr>Упражнение 2 с. 116</vt:lpstr>
      <vt:lpstr>Задача 6 с. 117</vt:lpstr>
      <vt:lpstr>Самостоятельная работа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Intel</dc:creator>
  <cp:lastModifiedBy>Intel</cp:lastModifiedBy>
  <cp:revision>25</cp:revision>
  <dcterms:created xsi:type="dcterms:W3CDTF">2018-12-16T17:46:55Z</dcterms:created>
  <dcterms:modified xsi:type="dcterms:W3CDTF">2019-04-30T04:36:30Z</dcterms:modified>
</cp:coreProperties>
</file>